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39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1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8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0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20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9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6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1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6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F49E1-635A-49EF-BFD2-DD6FB443E34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D90DA-3198-4460-A628-D5561D860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0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05" y="1115219"/>
            <a:ext cx="88963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671512"/>
            <a:ext cx="112204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0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266825"/>
            <a:ext cx="114585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5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857250"/>
            <a:ext cx="112204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52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019175"/>
            <a:ext cx="11506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4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457200"/>
            <a:ext cx="9829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66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functions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0" y="1888823"/>
            <a:ext cx="6466205" cy="23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1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00137"/>
            <a:ext cx="118872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32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718343"/>
            <a:ext cx="45339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4487"/>
            <a:ext cx="9096375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557" y="3262787"/>
            <a:ext cx="33242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466725"/>
            <a:ext cx="109156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4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309562"/>
            <a:ext cx="97155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5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775335"/>
            <a:ext cx="116300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4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887"/>
            <a:ext cx="12192000" cy="497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2771"/>
            <a:ext cx="12192000" cy="30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3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2549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39" y="2782062"/>
            <a:ext cx="48482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83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604837"/>
            <a:ext cx="112871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05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62062"/>
            <a:ext cx="115633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1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26492"/>
            <a:ext cx="11210925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56" y="3184525"/>
            <a:ext cx="49530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9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528637"/>
            <a:ext cx="116490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623887"/>
            <a:ext cx="94773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02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300038"/>
            <a:ext cx="11449050" cy="278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3081338"/>
            <a:ext cx="43624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5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933450"/>
            <a:ext cx="113442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0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000125"/>
            <a:ext cx="110394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5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723900"/>
            <a:ext cx="116014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5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542925"/>
            <a:ext cx="104394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00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28662"/>
            <a:ext cx="97821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00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9ED3AC2-FF9C-4B11-95CB-95AA3555B6E0}"/>
</file>

<file path=customXml/itemProps2.xml><?xml version="1.0" encoding="utf-8"?>
<ds:datastoreItem xmlns:ds="http://schemas.openxmlformats.org/officeDocument/2006/customXml" ds:itemID="{6761D040-FB8A-4FB6-88D5-E2B774FC3330}"/>
</file>

<file path=customXml/itemProps3.xml><?xml version="1.0" encoding="utf-8"?>
<ds:datastoreItem xmlns:ds="http://schemas.openxmlformats.org/officeDocument/2006/customXml" ds:itemID="{4888DA54-F7C5-4DC1-B4B2-835F3722FAB0}"/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</Words>
  <Application>Microsoft Office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Dinuca</dc:creator>
  <cp:lastModifiedBy>Elena Dinuca</cp:lastModifiedBy>
  <cp:revision>17</cp:revision>
  <dcterms:created xsi:type="dcterms:W3CDTF">2020-10-26T11:02:46Z</dcterms:created>
  <dcterms:modified xsi:type="dcterms:W3CDTF">2020-10-28T09:16:37Z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